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2" r:id="rId5"/>
    <p:sldId id="274" r:id="rId6"/>
    <p:sldId id="263" r:id="rId7"/>
    <p:sldId id="273" r:id="rId8"/>
    <p:sldId id="266" r:id="rId9"/>
    <p:sldId id="259" r:id="rId10"/>
    <p:sldId id="271" r:id="rId11"/>
    <p:sldId id="272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KLIM EN LEIPLANTEN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99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</a:t>
            </a:r>
            <a:r>
              <a:rPr lang="nl-NL" dirty="0" smtClean="0"/>
              <a:t>. </a:t>
            </a:r>
            <a:r>
              <a:rPr lang="nl-NL" dirty="0" err="1"/>
              <a:t>Pyracantha</a:t>
            </a:r>
            <a:r>
              <a:rPr lang="nl-NL" dirty="0"/>
              <a:t> 'Orange </a:t>
            </a:r>
            <a:r>
              <a:rPr lang="nl-NL" dirty="0" err="1" smtClean="0"/>
              <a:t>Charmer</a:t>
            </a:r>
            <a:r>
              <a:rPr lang="nl-NL" dirty="0" smtClean="0"/>
              <a:t>‘, vuurdoorn</a:t>
            </a:r>
            <a:endParaRPr lang="nl-NL" dirty="0"/>
          </a:p>
        </p:txBody>
      </p:sp>
      <p:pic>
        <p:nvPicPr>
          <p:cNvPr id="46082" name="Picture 2" descr="http://www.abrandandsons.com/sites/default/files/P9131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5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</a:t>
            </a:r>
            <a:r>
              <a:rPr lang="nl-NL" dirty="0" smtClean="0"/>
              <a:t>. </a:t>
            </a:r>
            <a:r>
              <a:rPr lang="nl-NL" dirty="0" err="1"/>
              <a:t>Wisteria</a:t>
            </a:r>
            <a:r>
              <a:rPr lang="nl-NL" dirty="0"/>
              <a:t> </a:t>
            </a:r>
            <a:r>
              <a:rPr lang="nl-NL" dirty="0" err="1" smtClean="0"/>
              <a:t>floribunda</a:t>
            </a:r>
            <a:r>
              <a:rPr lang="nl-NL" dirty="0" smtClean="0"/>
              <a:t>, blauwe regen. </a:t>
            </a:r>
            <a:endParaRPr lang="nl-NL" dirty="0"/>
          </a:p>
        </p:txBody>
      </p:sp>
      <p:pic>
        <p:nvPicPr>
          <p:cNvPr id="49154" name="Picture 2" descr="http://images10.fotosik.pl/1000/994b23b960963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3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</a:t>
            </a:r>
            <a:r>
              <a:rPr lang="nl-NL" dirty="0" err="1" smtClean="0"/>
              <a:t>Aristolochia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/ Duitse pijp</a:t>
            </a:r>
            <a:endParaRPr lang="nl-NL" dirty="0"/>
          </a:p>
        </p:txBody>
      </p:sp>
      <p:pic>
        <p:nvPicPr>
          <p:cNvPr id="4098" name="Picture 2" descr="Afbeeldingsresultaat voor aristolochia macrophy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9032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8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/>
              <a:t>Clematis </a:t>
            </a:r>
            <a:r>
              <a:rPr lang="nl-NL" dirty="0" smtClean="0"/>
              <a:t>alpina, bosrank</a:t>
            </a:r>
            <a:endParaRPr lang="nl-NL" dirty="0"/>
          </a:p>
        </p:txBody>
      </p:sp>
      <p:pic>
        <p:nvPicPr>
          <p:cNvPr id="31746" name="Picture 2" descr="http://www.clematisonline.nl/images/clematis_alp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members.home.nl/hanninkt/fotos/clematisfotos/Cl_alpina_francesriv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407701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0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/>
              <a:t>Fallopia</a:t>
            </a:r>
            <a:r>
              <a:rPr lang="nl-NL" dirty="0"/>
              <a:t> </a:t>
            </a:r>
            <a:r>
              <a:rPr lang="nl-NL" dirty="0" err="1" smtClean="0"/>
              <a:t>aubertii</a:t>
            </a:r>
            <a:r>
              <a:rPr lang="nl-NL" dirty="0" smtClean="0"/>
              <a:t>, bruidssluier (</a:t>
            </a:r>
            <a:r>
              <a:rPr lang="nl-NL" dirty="0" err="1" smtClean="0"/>
              <a:t>polygonum</a:t>
            </a:r>
            <a:r>
              <a:rPr lang="nl-NL" dirty="0" smtClean="0"/>
              <a:t>) </a:t>
            </a:r>
            <a:endParaRPr lang="nl-NL" dirty="0"/>
          </a:p>
        </p:txBody>
      </p:sp>
      <p:pic>
        <p:nvPicPr>
          <p:cNvPr id="36866" name="Picture 2" descr="http://2.bp.blogspot.com/-nSCh6_8ekIk/T4APTEaDisI/AAAAAAAAGAI/cr3Iwr4sh4A/s1600/Fallopia+aubert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6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anomala</a:t>
            </a:r>
            <a:r>
              <a:rPr lang="nl-NL" dirty="0" smtClean="0"/>
              <a:t> </a:t>
            </a:r>
            <a:r>
              <a:rPr lang="nl-NL" dirty="0" err="1" smtClean="0"/>
              <a:t>petiolaris</a:t>
            </a:r>
            <a:r>
              <a:rPr lang="nl-NL" dirty="0" smtClean="0"/>
              <a:t> /klimhortensia</a:t>
            </a:r>
            <a:endParaRPr lang="nl-NL" dirty="0"/>
          </a:p>
        </p:txBody>
      </p:sp>
      <p:pic>
        <p:nvPicPr>
          <p:cNvPr id="3074" name="Picture 2" descr="Afbeeldingsresultaat voor hydrangea anomala petio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31" y="1772816"/>
            <a:ext cx="6425952" cy="48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9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/>
              <a:t>Hedera </a:t>
            </a:r>
            <a:r>
              <a:rPr lang="nl-NL" dirty="0" smtClean="0"/>
              <a:t>helix, hedera</a:t>
            </a:r>
            <a:endParaRPr lang="nl-NL" dirty="0"/>
          </a:p>
        </p:txBody>
      </p:sp>
      <p:pic>
        <p:nvPicPr>
          <p:cNvPr id="37890" name="Picture 2" descr="http://www.esveld.nl/plantdias/20/2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4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 err="1" smtClean="0"/>
              <a:t>Humulus</a:t>
            </a:r>
            <a:r>
              <a:rPr lang="nl-NL" dirty="0" smtClean="0"/>
              <a:t> </a:t>
            </a:r>
            <a:r>
              <a:rPr lang="nl-NL" dirty="0" err="1" smtClean="0"/>
              <a:t>lupulus</a:t>
            </a:r>
            <a:r>
              <a:rPr lang="nl-NL" dirty="0" smtClean="0"/>
              <a:t>/ Hop</a:t>
            </a:r>
            <a:endParaRPr lang="nl-NL" dirty="0"/>
          </a:p>
        </p:txBody>
      </p:sp>
      <p:pic>
        <p:nvPicPr>
          <p:cNvPr id="2050" name="Picture 2" descr="Afbeeldingsresultaat voor humulus lup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4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err="1"/>
              <a:t>Lonicera</a:t>
            </a:r>
            <a:r>
              <a:rPr lang="nl-NL" dirty="0"/>
              <a:t> </a:t>
            </a:r>
            <a:r>
              <a:rPr lang="nl-NL" dirty="0" err="1"/>
              <a:t>heckrottii</a:t>
            </a:r>
            <a:r>
              <a:rPr lang="nl-NL" dirty="0"/>
              <a:t> </a:t>
            </a:r>
            <a:r>
              <a:rPr lang="nl-NL" dirty="0" smtClean="0"/>
              <a:t>'Goldflame‘, kamperfoelie</a:t>
            </a:r>
            <a:endParaRPr lang="nl-NL" dirty="0"/>
          </a:p>
        </p:txBody>
      </p:sp>
      <p:pic>
        <p:nvPicPr>
          <p:cNvPr id="40962" name="Picture 2" descr="http://rockydale.files.wordpress.com/2009/06/img_89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</a:t>
            </a:r>
            <a:r>
              <a:rPr lang="nl-NL" dirty="0" smtClean="0"/>
              <a:t>. </a:t>
            </a:r>
            <a:r>
              <a:rPr lang="nl-NL" dirty="0" err="1" smtClean="0"/>
              <a:t>Parthenocissus</a:t>
            </a:r>
            <a:r>
              <a:rPr lang="nl-NL" dirty="0" smtClean="0"/>
              <a:t> </a:t>
            </a:r>
            <a:r>
              <a:rPr lang="nl-NL" dirty="0" err="1" smtClean="0"/>
              <a:t>tricuspidata</a:t>
            </a:r>
            <a:r>
              <a:rPr lang="nl-NL" dirty="0" smtClean="0"/>
              <a:t>/ Wilde Wingerd</a:t>
            </a:r>
            <a:endParaRPr lang="nl-NL" dirty="0"/>
          </a:p>
        </p:txBody>
      </p:sp>
      <p:pic>
        <p:nvPicPr>
          <p:cNvPr id="1026" name="Picture 2" descr="Afbeeldingsresultaat voor parthenocissus tricuspi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754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73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KLIM EN LEIPLANTEN</vt:lpstr>
      <vt:lpstr>1. Aristolochia macrophylla/ Duitse pijp</vt:lpstr>
      <vt:lpstr>2. Clematis alpina, bosrank</vt:lpstr>
      <vt:lpstr>3. Fallopia aubertii, bruidssluier (polygonum) </vt:lpstr>
      <vt:lpstr>4. Hydrangea anomala petiolaris /klimhortensia</vt:lpstr>
      <vt:lpstr>5. Hedera helix, hedera</vt:lpstr>
      <vt:lpstr>6. Humulus lupulus/ Hop</vt:lpstr>
      <vt:lpstr>7. Lonicera heckrottii 'Goldflame‘, kamperfoelie</vt:lpstr>
      <vt:lpstr>8. Parthenocissus tricuspidata/ Wilde Wingerd</vt:lpstr>
      <vt:lpstr>9. Pyracantha 'Orange Charmer‘, vuurdoorn</vt:lpstr>
      <vt:lpstr>10. Wisteria floribunda, blauwe regen.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11</cp:revision>
  <dcterms:created xsi:type="dcterms:W3CDTF">2016-02-17T14:42:08Z</dcterms:created>
  <dcterms:modified xsi:type="dcterms:W3CDTF">2017-03-01T19:07:28Z</dcterms:modified>
</cp:coreProperties>
</file>